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64420676121105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9"/>
          </c:dPt>
          <c:dPt>
            <c:idx val="1"/>
            <c:bubble3D val="0"/>
            <c:explosion val="7"/>
          </c:dPt>
          <c:dPt>
            <c:idx val="2"/>
            <c:bubble3D val="0"/>
            <c:explosion val="10"/>
          </c:dPt>
          <c:cat>
            <c:strRef>
              <c:f>Лист1!$A$2:$A$5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 </c:v>
                </c:pt>
                <c:pt idx="2">
                  <c:v>Безвозмездные поступления от других бюджетов бюджетной системы Российской Федерации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13767.1</c:v>
                </c:pt>
                <c:pt idx="1">
                  <c:v>3714.9</c:v>
                </c:pt>
                <c:pt idx="2">
                  <c:v>4329.8999999999996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0.57821</cdr:x>
      <cdr:y>0.32907</cdr:y>
    </cdr:from>
    <cdr:to>
      <cdr:x>0.8617</cdr:x>
      <cdr:y>0.63028</cdr:y>
    </cdr:to>
    <cdr:sp macro="" textlink="">
      <cdr:nvSpPr>
        <cdr:cNvPr id="2" name="TextBox 1"/>
        <cdr:cNvSpPr txBox="1"/>
      </cdr:nvSpPr>
      <cdr:spPr>
        <a:xfrm xmlns:a="http://schemas.openxmlformats.org/drawingml/2006/main" rot="1561175">
          <a:off x="3963607" y="1852489"/>
          <a:ext cx="1943359" cy="1695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rgbClr val="00B0F0"/>
              </a:solidFill>
            </a:rPr>
            <a:t>Налоговые </a:t>
          </a:r>
        </a:p>
        <a:p xmlns:a="http://schemas.openxmlformats.org/drawingml/2006/main">
          <a:r>
            <a:rPr lang="ru-RU" sz="2000" dirty="0" smtClean="0">
              <a:solidFill>
                <a:srgbClr val="00B0F0"/>
              </a:solidFill>
            </a:rPr>
            <a:t>доходы </a:t>
          </a:r>
        </a:p>
        <a:p xmlns:a="http://schemas.openxmlformats.org/drawingml/2006/main">
          <a:r>
            <a:rPr lang="ru-RU" sz="2000" dirty="0" smtClean="0">
              <a:solidFill>
                <a:srgbClr val="00B0F0"/>
              </a:solidFill>
            </a:rPr>
            <a:t>13767,1</a:t>
          </a:r>
        </a:p>
        <a:p xmlns:a="http://schemas.openxmlformats.org/drawingml/2006/main">
          <a:endParaRPr lang="ru-RU" sz="2000" dirty="0"/>
        </a:p>
      </cdr:txBody>
    </cdr:sp>
  </cdr:relSizeAnchor>
  <cdr:relSizeAnchor xmlns:cdr="http://schemas.openxmlformats.org/drawingml/2006/chartDrawing">
    <cdr:from>
      <cdr:x>0.311</cdr:x>
      <cdr:y>0.14563</cdr:y>
    </cdr:from>
    <cdr:to>
      <cdr:x>0.53544</cdr:x>
      <cdr:y>0.37063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95872" y="591840"/>
          <a:ext cx="136815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0.11244</cdr:x>
      <cdr:y>0.3179</cdr:y>
    </cdr:from>
    <cdr:to>
      <cdr:x>0.33874</cdr:x>
      <cdr:y>0.63684</cdr:y>
    </cdr:to>
    <cdr:sp macro="" textlink="">
      <cdr:nvSpPr>
        <cdr:cNvPr id="4" name="TextBox 3"/>
        <cdr:cNvSpPr txBox="1"/>
      </cdr:nvSpPr>
      <cdr:spPr>
        <a:xfrm xmlns:a="http://schemas.openxmlformats.org/drawingml/2006/main" rot="20445445">
          <a:off x="770803" y="1789642"/>
          <a:ext cx="1551241" cy="1795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Неналоговые </a:t>
          </a:r>
        </a:p>
        <a:p xmlns:a="http://schemas.openxmlformats.org/drawingml/2006/main">
          <a:r>
            <a: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Доходы</a:t>
          </a:r>
        </a:p>
        <a:p xmlns:a="http://schemas.openxmlformats.org/drawingml/2006/main">
          <a:r>
            <a: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3714,9 </a:t>
          </a:r>
          <a:endParaRPr lang="ru-RU" sz="14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0.09978</cdr:x>
      <cdr:y>0.48559</cdr:y>
    </cdr:from>
    <cdr:to>
      <cdr:x>0.24978</cdr:x>
      <cdr:y>0.71059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56167" y="2595190"/>
          <a:ext cx="986459" cy="12024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0.5</cdr:y>
    </cdr:from>
    <cdr:to>
      <cdr:x>0.29563</cdr:x>
      <cdr:y>0.725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887760" y="2032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0.27653</cdr:x>
      <cdr:y>0.16422</cdr:y>
    </cdr:from>
    <cdr:to>
      <cdr:x>0.42653</cdr:x>
      <cdr:y>0.38922</cdr:y>
    </cdr:to>
    <cdr:sp macro="" textlink="">
      <cdr:nvSpPr>
        <cdr:cNvPr id="7" name="TextBox 6"/>
        <cdr:cNvSpPr txBox="1"/>
      </cdr:nvSpPr>
      <cdr:spPr>
        <a:xfrm xmlns:a="http://schemas.openxmlformats.org/drawingml/2006/main" rot="20465902">
          <a:off x="1895622" y="924485"/>
          <a:ext cx="1028246" cy="1266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Безвозмездные</a:t>
          </a:r>
        </a:p>
        <a:p xmlns:a="http://schemas.openxmlformats.org/drawingml/2006/main">
          <a:r>
            <a: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поступления</a:t>
          </a:r>
        </a:p>
        <a:p xmlns:a="http://schemas.openxmlformats.org/drawingml/2006/main">
          <a:r>
            <a: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4329,9</a:t>
          </a:r>
          <a:endParaRPr lang="ru-RU" sz="16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34D5-AFA5-4F45-98F8-D337FB517F83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7D4F-DD33-4223-B028-318F809C9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82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34D5-AFA5-4F45-98F8-D337FB517F83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7D4F-DD33-4223-B028-318F809C9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42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34D5-AFA5-4F45-98F8-D337FB517F83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7D4F-DD33-4223-B028-318F809C9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96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34D5-AFA5-4F45-98F8-D337FB517F83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7D4F-DD33-4223-B028-318F809C9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73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34D5-AFA5-4F45-98F8-D337FB517F83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7D4F-DD33-4223-B028-318F809C9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45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34D5-AFA5-4F45-98F8-D337FB517F83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7D4F-DD33-4223-B028-318F809C9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96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34D5-AFA5-4F45-98F8-D337FB517F83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7D4F-DD33-4223-B028-318F809C9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76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34D5-AFA5-4F45-98F8-D337FB517F83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7D4F-DD33-4223-B028-318F809C9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94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34D5-AFA5-4F45-98F8-D337FB517F83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7D4F-DD33-4223-B028-318F809C9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03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34D5-AFA5-4F45-98F8-D337FB517F83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7D4F-DD33-4223-B028-318F809C9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305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34D5-AFA5-4F45-98F8-D337FB517F83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7D4F-DD33-4223-B028-318F809C9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02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D34D5-AFA5-4F45-98F8-D337FB517F83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17D4F-DD33-4223-B028-318F809C9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69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9087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47650" y="631721"/>
            <a:ext cx="6603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 для граждан</a:t>
            </a:r>
            <a:endParaRPr lang="ru-RU" sz="54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4597" y="1700808"/>
            <a:ext cx="6014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 бюджету Угловского городского поселения на 2025 год и плановый период 2026 и 2027 годов.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919" y="2364109"/>
            <a:ext cx="3024336" cy="358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3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59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864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Структура налоговых и неналоговых доходов бюджета Угловского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городского поселения на 2025 год и плановый период 206-2027 годов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740584"/>
              </p:ext>
            </p:extLst>
          </p:nvPr>
        </p:nvGraphicFramePr>
        <p:xfrm>
          <a:off x="251519" y="1397000"/>
          <a:ext cx="8712969" cy="497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780"/>
                <a:gridCol w="1722158"/>
                <a:gridCol w="1577348"/>
                <a:gridCol w="1802683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effectLst/>
                          <a:latin typeface="Times New Roman"/>
                        </a:rPr>
                        <a:t>НАИМЕНОВАНИЕ</a:t>
                      </a:r>
                      <a:endParaRPr lang="ru-RU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2025 год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2026 год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2027 год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ДОХОДЫ ВСЕГО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21 837 900,00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21 139 500,00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22 971 900,00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 ДОХОДЫ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/>
                        </a:rPr>
                        <a:t>13</a:t>
                      </a:r>
                      <a:r>
                        <a:rPr lang="en-US" sz="18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smtClean="0">
                          <a:effectLst/>
                          <a:latin typeface="Times New Roman"/>
                        </a:rPr>
                        <a:t>793</a:t>
                      </a:r>
                      <a:r>
                        <a:rPr lang="en-US" sz="18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smtClean="0">
                          <a:effectLst/>
                          <a:latin typeface="Times New Roman"/>
                        </a:rPr>
                        <a:t>100</a:t>
                      </a:r>
                      <a:r>
                        <a:rPr lang="en-US" sz="1800" b="1" i="0" u="none" strike="noStrike" dirty="0" smtClean="0">
                          <a:effectLst/>
                          <a:latin typeface="Times New Roman"/>
                        </a:rPr>
                        <a:t>,00</a:t>
                      </a:r>
                      <a:endParaRPr lang="ru-RU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/>
                        </a:rPr>
                        <a:t>14</a:t>
                      </a:r>
                      <a:r>
                        <a:rPr lang="en-US" sz="18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smtClean="0">
                          <a:effectLst/>
                          <a:latin typeface="Times New Roman"/>
                        </a:rPr>
                        <a:t>586</a:t>
                      </a:r>
                      <a:r>
                        <a:rPr lang="en-US" sz="18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smtClean="0">
                          <a:effectLst/>
                          <a:latin typeface="Times New Roman"/>
                        </a:rPr>
                        <a:t>400</a:t>
                      </a:r>
                      <a:r>
                        <a:rPr lang="en-US" sz="1800" b="1" i="0" u="none" strike="noStrike" dirty="0" smtClean="0">
                          <a:effectLst/>
                          <a:latin typeface="Times New Roman"/>
                        </a:rPr>
                        <a:t>,00</a:t>
                      </a:r>
                      <a:endParaRPr lang="ru-RU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effectLst/>
                          <a:latin typeface="Times New Roman"/>
                        </a:rPr>
                        <a:t>16 405 100,00</a:t>
                      </a:r>
                      <a:endParaRPr lang="ru-RU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 на доходы физических лиц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7 115 100,00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7 727 100,00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8 152 200,00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4 080 400,00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4 205 300,00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5 576 900,00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Единый сельскохозяйственный налог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11 500,00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12 500,00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13 500,00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Налоги</a:t>
                      </a:r>
                      <a:r>
                        <a:rPr lang="ru-RU" sz="1600" baseline="0" dirty="0" smtClean="0"/>
                        <a:t> на имущество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2 571 600,00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2</a:t>
                      </a:r>
                      <a:r>
                        <a:rPr lang="en-US" sz="1600" b="0" i="0" u="none" strike="noStrike" baseline="0" dirty="0" smtClean="0">
                          <a:effectLst/>
                          <a:latin typeface="Times New Roman"/>
                        </a:rPr>
                        <a:t> 627 000,00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2 648 000,00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Земельный налог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1 559 600,00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1 603 000,00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1 612 000,00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Государственная пошлина за совершение нотариальных действий (за исключением действий, совершаемых консульскими учреждениями Российской Федерации)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14 500,00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14 500,00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14 500,00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165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налоговых и неналоговых доходов бюджета Угловского 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городского поселения на 2025 год и плановый период 206-2027 годов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971929"/>
              </p:ext>
            </p:extLst>
          </p:nvPr>
        </p:nvGraphicFramePr>
        <p:xfrm>
          <a:off x="395536" y="1397000"/>
          <a:ext cx="8568952" cy="345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1404156"/>
                <a:gridCol w="2142238"/>
                <a:gridCol w="21422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2027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НЕНАЛОГОВЫЕ ДОХОДЫ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3 714 900,00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3 735 900,00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3 733 900,00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2 269 700,00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2 290 700,00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2 288 700,</a:t>
                      </a:r>
                      <a:r>
                        <a:rPr lang="ru-RU" sz="1600" baseline="0" dirty="0" smtClean="0"/>
                        <a:t>00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 ОТ ПРОДАЖИ МАТЕРИАЛЬНЫХ И НЕМАТЕРИАЛЬНЫХ АКТИВОВ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1 430 200,00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1 430 200,00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1 430</a:t>
                      </a:r>
                      <a:r>
                        <a:rPr lang="ru-RU" sz="1600" baseline="0" dirty="0" smtClean="0"/>
                        <a:t> 200,00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ПРОЧИЕ НЕНАЛОГОВЫЕ ДОХОДЫ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15 000,00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15 000, 00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15 000 ,00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529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налоговых и неналоговых доходов бюджета Угловского 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городского поселения на 2025 год и плановый период 206-2027 годов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03802"/>
              </p:ext>
            </p:extLst>
          </p:nvPr>
        </p:nvGraphicFramePr>
        <p:xfrm>
          <a:off x="251520" y="1397000"/>
          <a:ext cx="8784976" cy="4634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1800200"/>
                <a:gridCol w="1544239"/>
                <a:gridCol w="1624113"/>
              </a:tblGrid>
              <a:tr h="519832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2025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2026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2027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БЕЗВОЗМЕЗДНЫЕ ПОСТУПЛЕНИЯ ОТ ДРУГИХ БЮДЖЕТОВ БЮДЖЕТНОЙ СИСТЕМЫ РОССИЙСКОЙ ФЕДЕРАЦИИ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4 313 100, 00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3</a:t>
                      </a:r>
                      <a:r>
                        <a:rPr lang="ru-RU" sz="1600" b="1" baseline="0" dirty="0" smtClean="0"/>
                        <a:t> 018 500, 00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3 034 100,00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Дотации бюджетам городских и сельских поселений на выравнивание бюджетной обеспеченности из бюджетов муниципальных районов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247</a:t>
                      </a:r>
                      <a:r>
                        <a:rPr lang="ru-RU" sz="1600" b="0" baseline="0" dirty="0" smtClean="0"/>
                        <a:t> 300, 00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Субсидии бюджетам городских и сельских поселений на формирование муниципальных дорожных фондов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3</a:t>
                      </a:r>
                      <a:r>
                        <a:rPr lang="ru-RU" sz="1600" b="0" baseline="0" dirty="0" smtClean="0"/>
                        <a:t> 255 000,00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2 170 000,00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2 170 000,00</a:t>
                      </a:r>
                      <a:endParaRPr lang="ru-RU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Субвенции бюджетам бюджетной системы Российской Федерации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593 100 ,00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630 800, 00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646 600,00</a:t>
                      </a:r>
                      <a:endParaRPr lang="ru-RU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Прочие межбюджетные трансферты, передаваемые бюджетам городских поселений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217 700,00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614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Ведомственная структура расходов бюджета Угловского городского поселения на 2025 год и на плановый период 2026 и 2027 годов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379225"/>
              </p:ext>
            </p:extLst>
          </p:nvPr>
        </p:nvGraphicFramePr>
        <p:xfrm>
          <a:off x="683568" y="1040542"/>
          <a:ext cx="8208912" cy="523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1656184"/>
                <a:gridCol w="1584176"/>
                <a:gridCol w="158417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НАИМЕНОВАНИЕ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2025 год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2026 год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2027 год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ВСЕГО РАСХОДОВ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21 837 900 ,00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21 139 500,00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22 971 900,00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ОБЩЕГОСУДАРСТВЕННЫЕ ВОПРОСЫ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9 552 186,56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9 672 997,56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9 569 205,56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НАЦИОНАЛЬНАЯ ОБОРОНА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410 300,00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447 600,00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463 300,00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НАЦИОНАЛЬНАЯ БЕЗОПАСНОСТЬ И ПРАВООХРАНИТЕЛЬНАЯ ДЕЯТЕЛЬНОСТЬ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217 100 ,00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1000,00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1000,00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НАЦИОНАЛЬНАЯ ЭКОНОМИКА Дорожное хозяйство (дорожные фонды)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7 405 400,00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6 505 300,00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7 876 900,00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ЖИЛИЩНО-КОММУНАЛЬНОЕ ХОЗЯЙСТВО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3 898 769,00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3 704 900,00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3 704 900,00</a:t>
                      </a:r>
                      <a:endParaRPr lang="ru-RU" sz="1600" dirty="0"/>
                    </a:p>
                  </a:txBody>
                  <a:tcPr/>
                </a:tc>
              </a:tr>
              <a:tr h="4165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ОБРАЗОВАНИЕ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4500,00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4500,00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4500,00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КУЛЬТУРА, КИНЕМАТОГРАФИЯ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22 500,00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22 500,00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22 500,00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СОЦИАЛЬНАЯ ПОЛИТИКА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322 144,44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322 144,44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322 144,44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ФИЗИЧЕСКАЯ КУЛЬТУРА И СПОРТ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5000,00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5000,00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5000,00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345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Муниципальные программы Угловского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городского поселения на 2025 год и плановый период 206-2027 годов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783912"/>
              </p:ext>
            </p:extLst>
          </p:nvPr>
        </p:nvGraphicFramePr>
        <p:xfrm>
          <a:off x="187470" y="921223"/>
          <a:ext cx="8849026" cy="582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149"/>
                <a:gridCol w="1569988"/>
                <a:gridCol w="1480846"/>
                <a:gridCol w="144504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2025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2026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2027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Муниципальная программа Угловского городского поселения "Развитие системы управления муниципальным имуществом в Угловском городском поселении на 2022-2027 годы"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320 000,00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320 000,00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320</a:t>
                      </a:r>
                      <a:r>
                        <a:rPr lang="ru-RU" sz="1400" baseline="0" dirty="0" smtClean="0"/>
                        <a:t> 000,00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Муниципальная программа Угловского городского поселения "Градостроительная политика на территории Угловского городского поселения на 2025-2027 годы"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65 000,00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65 000,00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Муниципальная программа Угловского городского поселения "Развитие информационного общества Угловского городского поселения на 2020-2027 годы»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53 804,80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50 310,00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50 310,00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Муниципальная программа Угловского городского поселения "Обеспечение первичных мер пожарной безопасности на территории Угловского городского поселения на 2025-2027 годы"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120</a:t>
                      </a:r>
                      <a:r>
                        <a:rPr lang="ru-RU" sz="1400" baseline="0" dirty="0" smtClean="0"/>
                        <a:t>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Муниципальная программа Угловского городского поселения "Профилактика правонарушений на территории Угловского городского поселения на 2025-2027 годы"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96 000,00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500,00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Муниципальная программа Угловского городского поселения "Профилактика терроризма, экстремизма на территории Угловского городского поселения на 2018-2027 годы"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100,00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500,00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171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Муниципальные программы Угловского 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городского поселения на 2025 год и плановый период 206-2027 годов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099599"/>
              </p:ext>
            </p:extLst>
          </p:nvPr>
        </p:nvGraphicFramePr>
        <p:xfrm>
          <a:off x="153829" y="980728"/>
          <a:ext cx="8784976" cy="5486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1872208"/>
                <a:gridCol w="1728192"/>
                <a:gridCol w="1656184"/>
              </a:tblGrid>
              <a:tr h="427073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2025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2026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2027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Муниципальная программа Угловского городского поселения "Строительство, реконструкция, капитальный ремонт, ремонт и содержание автомобильных дорог общего пользования местного значения на территории Угловского городского поселения на 2022-2027 годы"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7 335</a:t>
                      </a:r>
                      <a:r>
                        <a:rPr lang="ru-RU" sz="1400" baseline="0" dirty="0" smtClean="0"/>
                        <a:t> 400,00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6 375 300,00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7 746</a:t>
                      </a:r>
                      <a:r>
                        <a:rPr lang="ru-RU" sz="1400" baseline="0" dirty="0" smtClean="0"/>
                        <a:t> 900,00</a:t>
                      </a:r>
                      <a:endParaRPr lang="ru-RU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Муниципальная программа Угловского городского поселения "Система управления земельными ресурсами на территории Угловского городского поселения на 2025-2027 годы"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130 000,00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Муниципальная программа Угловского городского поселения "Развитие малого и среднего предпринимательства на территории Угловского городского поселения на 2018-2027 годы"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Муниципальная программа Угловского городского поселения "Капитальный ремонт муниципального жилищного фонда в Угловском городском поселении на 2025-2027 годы"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201 335,00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350 900,00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350 900,00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660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Муниципальные программы Угловского 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городского поселения на 2025 год и плановый период 206-2027 годов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342750"/>
              </p:ext>
            </p:extLst>
          </p:nvPr>
        </p:nvGraphicFramePr>
        <p:xfrm>
          <a:off x="107504" y="1124744"/>
          <a:ext cx="8856984" cy="479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1872208"/>
                <a:gridCol w="1872208"/>
                <a:gridCol w="1800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2025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2026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2027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Муниципальная программа Угловского городского поселения "Система коммунальной инфраструктуры Угловского городского поселения на 2022-2027 годы"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000 000,00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Муниципальная программа Угловского городского поселения "Организация благоустройства Угловского городского поселения на 2024-2027 годы"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2 697 434,00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3 304 000,00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3 304 000,00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Муниципальная программа Угловского городского поселения "Развитие культуры на территории Угловского городского поселения на 2025-2027 годы"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22 500,00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22 500,00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22 500,00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Муниципальная программа Угловского городского поселения "Развитие физической культуры и спорта на территории Угловского городского поселения на 2025-2027 годы"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5 000,00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300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Источники финансирования дефицита бюджета Угловского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городского поселения на 2025 год и плановый период 206-2027 годов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003004"/>
              </p:ext>
            </p:extLst>
          </p:nvPr>
        </p:nvGraphicFramePr>
        <p:xfrm>
          <a:off x="467544" y="1397000"/>
          <a:ext cx="842493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1584176"/>
                <a:gridCol w="1728192"/>
                <a:gridCol w="158417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источника финансирования дефицита бюджета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2025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2026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2027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ИСТОЧНИКИ ВНУТРЕННЕГО ФИНАНСИРОВАНИЯ ДЕФИЦИТОВ БЮДЖЕТОВ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0,00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Изменение остатков средств на счетах по учету средств бюджета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Изменение прочих остатков средств бюджетов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Изменение прочих остатков денежных средств бюджетов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Изменение прочих остатков денежных средств бюджетов поселений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995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16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4000"/>
                    </a14:imgEffect>
                    <a14:imgEffect>
                      <a14:brightnessContrast bright="18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24" y="-27160"/>
            <a:ext cx="9175024" cy="6885160"/>
          </a:xfrm>
          <a:prstGeom prst="rect">
            <a:avLst/>
          </a:prstGeom>
          <a:noFill/>
          <a:effectLst>
            <a:glow>
              <a:schemeClr val="accent1">
                <a:alpha val="32000"/>
              </a:schemeClr>
            </a:glow>
            <a:outerShdw blurRad="50800" sx="1000" sy="1000" algn="ctr" rotWithShape="0">
              <a:srgbClr val="000000"/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33518" y="760929"/>
            <a:ext cx="71211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Уважаемые 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жители </a:t>
            </a:r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р.п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Угловка 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гости нашего поселка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2564904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7030A0"/>
                </a:solidFill>
              </a:rPr>
              <a:t>Граждане – как налогоплательщики и как потребители муниципальных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человека.</a:t>
            </a:r>
            <a:endParaRPr lang="ru-RU" sz="1600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2725" y="4300752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«Бюджет для граждан» познакомит Вас с основными положениями бюджета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</a:rPr>
              <a:t>р.п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. Угловка на 2025-2027годы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41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" y="0"/>
            <a:ext cx="1734566" cy="21328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91970" y="620688"/>
            <a:ext cx="51483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Публичные слушания </a:t>
            </a:r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772816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Публичные слушания – 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Угловского городского поселения  на очередной финансовый год и плановый период.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815782"/>
            <a:ext cx="6798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Результат публичных слушаний - заключение, в котором отражаются выраженные позиции жителей Угловского городского поселения и рекомендации, сформулированные по результатам публичных слушаний.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398" y="4662178"/>
            <a:ext cx="3419872" cy="213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31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596007"/>
            <a:ext cx="50461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Понятие «БЮДЖЕТ»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677"/>
            <a:ext cx="9144000" cy="426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1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633"/>
            <a:ext cx="9144000" cy="697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18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231" y="155248"/>
            <a:ext cx="878497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Проект бюджета Угловского городского поселения</a:t>
            </a:r>
          </a:p>
          <a:p>
            <a:pPr algn="ctr"/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составляется и утверждается</a:t>
            </a:r>
          </a:p>
          <a:p>
            <a:pPr algn="ctr"/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на трёхлетний период и основывается на: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27584" y="2497398"/>
            <a:ext cx="7704856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 Бюджетном послании Президента Российской Федерации</a:t>
            </a:r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27584" y="3578660"/>
            <a:ext cx="7682353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 Прогнозе социально-экономического развития Угловского городского поселения</a:t>
            </a:r>
            <a:endParaRPr lang="ru-RU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26296" y="4674840"/>
            <a:ext cx="7682353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 Основных направлениях бюджетной и налоговой политики</a:t>
            </a:r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95501" y="5716815"/>
            <a:ext cx="7682352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 Муниципальных программах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305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685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59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" y="3429000"/>
            <a:ext cx="3270498" cy="32704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89429" y="260648"/>
            <a:ext cx="618041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Структура доходов бюджета </a:t>
            </a:r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Угловского городского поселения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41193652"/>
              </p:ext>
            </p:extLst>
          </p:nvPr>
        </p:nvGraphicFramePr>
        <p:xfrm>
          <a:off x="1389428" y="1052736"/>
          <a:ext cx="6854979" cy="5629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258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356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1143</Words>
  <Application>Microsoft Office PowerPoint</Application>
  <PresentationFormat>Экран (4:3)</PresentationFormat>
  <Paragraphs>248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бух</dc:creator>
  <cp:lastModifiedBy>бух</cp:lastModifiedBy>
  <cp:revision>26</cp:revision>
  <dcterms:created xsi:type="dcterms:W3CDTF">2025-07-17T11:22:33Z</dcterms:created>
  <dcterms:modified xsi:type="dcterms:W3CDTF">2025-07-22T09:11:40Z</dcterms:modified>
</cp:coreProperties>
</file>